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4" r:id="rId2"/>
    <p:sldId id="296" r:id="rId3"/>
    <p:sldId id="329" r:id="rId4"/>
    <p:sldId id="339" r:id="rId5"/>
    <p:sldId id="330" r:id="rId6"/>
    <p:sldId id="340" r:id="rId7"/>
    <p:sldId id="341" r:id="rId8"/>
    <p:sldId id="342" r:id="rId9"/>
    <p:sldId id="343" r:id="rId10"/>
    <p:sldId id="344" r:id="rId11"/>
    <p:sldId id="345" r:id="rId12"/>
    <p:sldId id="331" r:id="rId13"/>
    <p:sldId id="332" r:id="rId14"/>
    <p:sldId id="334" r:id="rId15"/>
    <p:sldId id="336" r:id="rId16"/>
    <p:sldId id="337" r:id="rId17"/>
    <p:sldId id="338" r:id="rId18"/>
    <p:sldId id="335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D00"/>
    <a:srgbClr val="FBCF0A"/>
    <a:srgbClr val="ECF613"/>
    <a:srgbClr val="D4D400"/>
    <a:srgbClr val="FFFF00"/>
    <a:srgbClr val="003C83"/>
    <a:srgbClr val="DCF600"/>
    <a:srgbClr val="FF3300"/>
    <a:srgbClr val="E200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 autoAdjust="0"/>
    <p:restoredTop sz="96405" autoAdjust="0"/>
  </p:normalViewPr>
  <p:slideViewPr>
    <p:cSldViewPr>
      <p:cViewPr>
        <p:scale>
          <a:sx n="156" d="100"/>
          <a:sy n="156" d="100"/>
        </p:scale>
        <p:origin x="-232" y="3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  <a:lvl2pPr>
              <a:defRPr>
                <a:latin typeface="Corbel"/>
                <a:cs typeface="Corbel"/>
              </a:defRPr>
            </a:lvl2pPr>
            <a:lvl3pPr>
              <a:defRPr>
                <a:latin typeface="Corbel"/>
                <a:cs typeface="Corbel"/>
              </a:defRPr>
            </a:lvl3pPr>
            <a:lvl4pPr>
              <a:defRPr>
                <a:latin typeface="Corbel"/>
                <a:cs typeface="Corbel"/>
              </a:defRPr>
            </a:lvl4pPr>
            <a:lvl5pPr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885950"/>
            <a:ext cx="8610600" cy="1402556"/>
          </a:xfrm>
        </p:spPr>
        <p:txBody>
          <a:bodyPr anchor="t">
            <a:normAutofit/>
          </a:bodyPr>
          <a:lstStyle>
            <a:lvl1pPr algn="ctr">
              <a:defRPr sz="3600" b="0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3350"/>
            <a:ext cx="4114800" cy="479822"/>
          </a:xfrm>
          <a:solidFill>
            <a:schemeClr val="accent3">
              <a:lumMod val="75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3350"/>
            <a:ext cx="4343400" cy="457200"/>
          </a:xfrm>
          <a:solidFill>
            <a:srgbClr val="FF9900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742950"/>
            <a:ext cx="43434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6" r:id="rId5"/>
    <p:sldLayoutId id="2147483652" r:id="rId6"/>
    <p:sldLayoutId id="2147483653" r:id="rId7"/>
    <p:sldLayoutId id="2147483665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orbel"/>
          <a:ea typeface="Segoe UI" pitchFamily="34" charset="0"/>
          <a:cs typeface="Corbel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orbel"/>
          <a:ea typeface="Segoe UI" pitchFamily="34" charset="0"/>
          <a:cs typeface="Corbel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orbel"/>
          <a:ea typeface="Segoe UI" pitchFamily="34" charset="0"/>
          <a:cs typeface="Corbel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895350"/>
            <a:ext cx="7772400" cy="2133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6000" dirty="0" err="1" smtClean="0">
                <a:solidFill>
                  <a:srgbClr val="7DBD00"/>
                </a:solidFill>
                <a:latin typeface="Corbel"/>
                <a:cs typeface="Corbel"/>
              </a:rPr>
              <a:t>Autolayout</a:t>
            </a:r>
            <a:endParaRPr lang="en-US" sz="6000" dirty="0">
              <a:solidFill>
                <a:srgbClr val="7DBD00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1400" y="4171950"/>
            <a:ext cx="21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http</a:t>
            </a:r>
            <a:r>
              <a:rPr lang="en-US" dirty="0">
                <a:solidFill>
                  <a:srgbClr val="FFFFFF"/>
                </a:solidFill>
              </a:rPr>
              <a:t>://</a:t>
            </a:r>
            <a:r>
              <a:rPr lang="en-US" dirty="0" err="1">
                <a:solidFill>
                  <a:srgbClr val="FFFFFF"/>
                </a:solidFill>
              </a:rPr>
              <a:t>techmaster.vn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Layout </a:t>
            </a:r>
            <a:r>
              <a:rPr lang="en-US" dirty="0" err="1" smtClean="0"/>
              <a:t>bằng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21" y="1504950"/>
            <a:ext cx="3802479" cy="2948446"/>
          </a:xfrm>
        </p:spPr>
      </p:pic>
      <p:sp>
        <p:nvSpPr>
          <p:cNvPr id="5" name="TextBox 4"/>
          <p:cNvSpPr txBox="1"/>
          <p:nvPr/>
        </p:nvSpPr>
        <p:spPr>
          <a:xfrm>
            <a:off x="838200" y="89535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Kế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thừa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giao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diện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Layout </a:t>
            </a:r>
            <a:r>
              <a:rPr lang="en-US" dirty="0" err="1" smtClean="0"/>
              <a:t>bằng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147853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0" y="789214"/>
            <a:ext cx="61722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UILabel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frame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CGRectMake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100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160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100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100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text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>
                <a:solidFill>
                  <a:srgbClr val="FF2C38"/>
                </a:solidFill>
                <a:latin typeface="Menlo-Regular" charset="0"/>
              </a:rPr>
              <a:t>"</a:t>
            </a:r>
            <a:r>
              <a:rPr lang="de-DE" sz="1200" dirty="0" err="1">
                <a:solidFill>
                  <a:srgbClr val="FF2C38"/>
                </a:solidFill>
                <a:latin typeface="Menlo-Regular" charset="0"/>
              </a:rPr>
              <a:t>Tên</a:t>
            </a:r>
            <a:r>
              <a:rPr lang="de-DE" sz="1200" dirty="0">
                <a:solidFill>
                  <a:srgbClr val="FF2C38"/>
                </a:solidFill>
                <a:latin typeface="Menlo-Regular" charset="0"/>
              </a:rPr>
              <a:t>"</a:t>
            </a:r>
            <a:endParaRPr lang="de-DE" sz="1200" dirty="0">
              <a:solidFill>
                <a:srgbClr val="FFFFFF"/>
              </a:solidFill>
              <a:latin typeface="Menlo-Regular" charset="0"/>
            </a:endParaRP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translatesAutoresizingMaskIntoConstraints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false</a:t>
            </a:r>
            <a:endParaRPr lang="de-DE" sz="1200" dirty="0">
              <a:solidFill>
                <a:srgbClr val="FFFFFF"/>
              </a:solidFill>
              <a:latin typeface="Menlo-Regular" charset="0"/>
            </a:endParaRP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view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addSubview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var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600" b="1" dirty="0" err="1">
                <a:solidFill>
                  <a:srgbClr val="FFFFFF"/>
                </a:solidFill>
                <a:latin typeface="Menlo-Regular" charset="0"/>
              </a:rPr>
              <a:t>layoutY</a:t>
            </a:r>
            <a:r>
              <a:rPr lang="de-DE" sz="1400" b="1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=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NSLayoutConstraint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(item: 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>
                <a:solidFill>
                  <a:srgbClr val="00A0FF"/>
                </a:solidFill>
                <a:latin typeface="Menlo-Regular" charset="0"/>
              </a:rPr>
              <a:t>Top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relatedBy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Equal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toItem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topLayoutGuide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Bottom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multiplier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1.0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constant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8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var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600" b="1" dirty="0" err="1">
                <a:solidFill>
                  <a:srgbClr val="FFFFFF"/>
                </a:solidFill>
                <a:latin typeface="Menlo-Regular" charset="0"/>
              </a:rPr>
              <a:t>layoutHeight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NSLayoutConstraint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(item: 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>
                <a:solidFill>
                  <a:srgbClr val="00A0FF"/>
                </a:solidFill>
                <a:latin typeface="Menlo-Regular" charset="0"/>
              </a:rPr>
              <a:t>Height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relatedBy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Equal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toItem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nil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NotAnAttribute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multiplier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1.0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constant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20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var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600" b="1" dirty="0" err="1">
                <a:solidFill>
                  <a:srgbClr val="FFFFFF"/>
                </a:solidFill>
                <a:latin typeface="Menlo-Regular" charset="0"/>
              </a:rPr>
              <a:t>layoutX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NSLayoutConstraint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(item: 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Trailing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relatedBy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Equal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toItem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view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Trailing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multiplier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1.0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constant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8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var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de-DE" sz="1600" b="1" dirty="0" err="1">
                <a:solidFill>
                  <a:srgbClr val="FFFFFF"/>
                </a:solidFill>
                <a:latin typeface="Menlo-Regular" charset="0"/>
              </a:rPr>
              <a:t>layoutWidth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=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NSLayoutConstraint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(item: </a:t>
            </a:r>
            <a:r>
              <a:rPr lang="de-DE" sz="1200" dirty="0" err="1">
                <a:solidFill>
                  <a:srgbClr val="23FF83"/>
                </a:solidFill>
                <a:latin typeface="Menlo-Regular" charset="0"/>
              </a:rPr>
              <a:t>lbl_name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Leading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relatedBy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Equal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toItem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 err="1">
                <a:solidFill>
                  <a:srgbClr val="D31895"/>
                </a:solidFill>
                <a:latin typeface="Menlo-Regular" charset="0"/>
              </a:rPr>
              <a:t>self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view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attribute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Leading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multiplier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1.0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constant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: </a:t>
            </a:r>
            <a:r>
              <a:rPr lang="de-DE" sz="1200" dirty="0">
                <a:solidFill>
                  <a:srgbClr val="786DFF"/>
                </a:solidFill>
                <a:latin typeface="Menlo-Regular" charset="0"/>
              </a:rPr>
              <a:t>8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)</a:t>
            </a:r>
          </a:p>
          <a:p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        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NSLayoutConstraint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.</a:t>
            </a:r>
            <a:r>
              <a:rPr lang="de-DE" sz="1200" dirty="0" err="1">
                <a:solidFill>
                  <a:srgbClr val="00A0FF"/>
                </a:solidFill>
                <a:latin typeface="Menlo-Regular" charset="0"/>
              </a:rPr>
              <a:t>activateConstraints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([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layoutX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layoutY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layoutWidth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, </a:t>
            </a:r>
            <a:r>
              <a:rPr lang="de-DE" sz="1200" dirty="0" err="1">
                <a:solidFill>
                  <a:srgbClr val="FFFFFF"/>
                </a:solidFill>
                <a:latin typeface="Menlo-Regular" charset="0"/>
              </a:rPr>
              <a:t>layoutHeight</a:t>
            </a:r>
            <a:r>
              <a:rPr lang="de-DE" sz="1200" dirty="0">
                <a:solidFill>
                  <a:srgbClr val="FFFFFF"/>
                </a:solidFill>
                <a:latin typeface="Menlo-Regular" charset="0"/>
              </a:rPr>
              <a:t>])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5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err="1" smtClean="0"/>
              <a:t>UIStackView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8" y="742950"/>
            <a:ext cx="8604803" cy="41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2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err="1" smtClean="0"/>
              <a:t>Một</a:t>
            </a:r>
            <a:r>
              <a:rPr lang="en-US" sz="4400" dirty="0" smtClean="0"/>
              <a:t> </a:t>
            </a:r>
            <a:r>
              <a:rPr lang="en-US" sz="4400" dirty="0" err="1" smtClean="0"/>
              <a:t>đối</a:t>
            </a:r>
            <a:r>
              <a:rPr lang="en-US" sz="4400" dirty="0" smtClean="0"/>
              <a:t> </a:t>
            </a:r>
            <a:r>
              <a:rPr lang="en-US" sz="4400" dirty="0" err="1" smtClean="0"/>
              <a:t>tượng</a:t>
            </a:r>
            <a:r>
              <a:rPr lang="en-US" sz="4400" dirty="0" smtClean="0"/>
              <a:t> </a:t>
            </a:r>
            <a:r>
              <a:rPr lang="en-US" sz="4400" dirty="0" err="1" smtClean="0"/>
              <a:t>mới</a:t>
            </a:r>
            <a:r>
              <a:rPr lang="en-US" sz="4400" dirty="0" smtClean="0"/>
              <a:t> </a:t>
            </a:r>
            <a:r>
              <a:rPr lang="en-US" sz="4400" dirty="0" err="1" smtClean="0"/>
              <a:t>trong</a:t>
            </a:r>
            <a:r>
              <a:rPr lang="en-US" sz="4400" dirty="0" smtClean="0"/>
              <a:t> IOS9</a:t>
            </a:r>
          </a:p>
          <a:p>
            <a:r>
              <a:rPr lang="en-US" sz="4400" dirty="0" err="1" smtClean="0"/>
              <a:t>Là</a:t>
            </a:r>
            <a:r>
              <a:rPr lang="en-US" sz="4400" dirty="0" smtClean="0"/>
              <a:t> subclass </a:t>
            </a:r>
            <a:r>
              <a:rPr lang="en-US" sz="4400" dirty="0" err="1" smtClean="0"/>
              <a:t>của</a:t>
            </a:r>
            <a:r>
              <a:rPr lang="en-US" sz="4400" dirty="0" smtClean="0"/>
              <a:t> </a:t>
            </a:r>
            <a:r>
              <a:rPr lang="en-US" sz="4400" dirty="0" err="1" smtClean="0"/>
              <a:t>UIView</a:t>
            </a:r>
            <a:endParaRPr lang="en-US" sz="4400" dirty="0" smtClean="0"/>
          </a:p>
          <a:p>
            <a:r>
              <a:rPr lang="en-US" sz="4400" dirty="0" smtClean="0"/>
              <a:t>Cho </a:t>
            </a:r>
            <a:r>
              <a:rPr lang="en-US" sz="4400" dirty="0" err="1" smtClean="0"/>
              <a:t>phép</a:t>
            </a:r>
            <a:r>
              <a:rPr lang="en-US" sz="4400" dirty="0" smtClean="0"/>
              <a:t> </a:t>
            </a:r>
            <a:r>
              <a:rPr lang="en-US" sz="4400" dirty="0" err="1" smtClean="0"/>
              <a:t>căn</a:t>
            </a:r>
            <a:r>
              <a:rPr lang="en-US" sz="4400" dirty="0" smtClean="0"/>
              <a:t> </a:t>
            </a:r>
            <a:r>
              <a:rPr lang="en-US" sz="4400" dirty="0" err="1" smtClean="0"/>
              <a:t>chỉnh</a:t>
            </a:r>
            <a:r>
              <a:rPr lang="en-US" sz="4400" dirty="0" smtClean="0"/>
              <a:t> </a:t>
            </a:r>
            <a:r>
              <a:rPr lang="en-US" sz="4400" dirty="0" err="1" smtClean="0"/>
              <a:t>khoảng</a:t>
            </a:r>
            <a:r>
              <a:rPr lang="en-US" sz="4400" dirty="0" smtClean="0"/>
              <a:t> </a:t>
            </a:r>
            <a:r>
              <a:rPr lang="en-US" sz="4400" dirty="0" err="1" smtClean="0"/>
              <a:t>cách</a:t>
            </a:r>
            <a:r>
              <a:rPr lang="en-US" sz="4400" dirty="0" smtClean="0"/>
              <a:t> </a:t>
            </a:r>
            <a:r>
              <a:rPr lang="en-US" sz="4400" dirty="0" err="1" smtClean="0"/>
              <a:t>giữa</a:t>
            </a:r>
            <a:r>
              <a:rPr lang="en-US" sz="4400" dirty="0" smtClean="0"/>
              <a:t> </a:t>
            </a:r>
            <a:r>
              <a:rPr lang="en-US" sz="4400" dirty="0" err="1" smtClean="0"/>
              <a:t>các</a:t>
            </a:r>
            <a:r>
              <a:rPr lang="en-US" sz="4400" dirty="0" smtClean="0"/>
              <a:t> </a:t>
            </a:r>
            <a:r>
              <a:rPr lang="en-US" sz="4400" dirty="0" err="1" smtClean="0"/>
              <a:t>hàng</a:t>
            </a:r>
            <a:r>
              <a:rPr lang="en-US" sz="4400" dirty="0" smtClean="0"/>
              <a:t> </a:t>
            </a:r>
            <a:r>
              <a:rPr lang="en-US" sz="4400" dirty="0" err="1" smtClean="0"/>
              <a:t>và</a:t>
            </a:r>
            <a:r>
              <a:rPr lang="en-US" sz="4400" dirty="0" smtClean="0"/>
              <a:t> </a:t>
            </a:r>
            <a:r>
              <a:rPr lang="en-US" sz="4400" dirty="0" err="1" smtClean="0"/>
              <a:t>cột</a:t>
            </a:r>
            <a:endParaRPr lang="en-US" sz="4400" dirty="0" smtClean="0"/>
          </a:p>
          <a:p>
            <a:r>
              <a:rPr lang="en-US" sz="4400" dirty="0" err="1" smtClean="0"/>
              <a:t>Sử</a:t>
            </a:r>
            <a:r>
              <a:rPr lang="en-US" sz="4400" dirty="0" smtClean="0"/>
              <a:t> </a:t>
            </a:r>
            <a:r>
              <a:rPr lang="en-US" sz="4400" dirty="0" err="1" smtClean="0"/>
              <a:t>dụng</a:t>
            </a:r>
            <a:r>
              <a:rPr lang="en-US" sz="4400" dirty="0" smtClean="0"/>
              <a:t> </a:t>
            </a:r>
            <a:r>
              <a:rPr lang="en-US" sz="4400" dirty="0" err="1" smtClean="0"/>
              <a:t>cực</a:t>
            </a:r>
            <a:r>
              <a:rPr lang="en-US" sz="4400" dirty="0" smtClean="0"/>
              <a:t> </a:t>
            </a:r>
            <a:r>
              <a:rPr lang="en-US" sz="4400" dirty="0" err="1" smtClean="0"/>
              <a:t>dễ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957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4400" dirty="0" smtClean="0"/>
              <a:t>Axis(Horizontal, </a:t>
            </a:r>
            <a:r>
              <a:rPr lang="en-US" sz="4400" dirty="0"/>
              <a:t>Vertical</a:t>
            </a:r>
            <a:r>
              <a:rPr lang="en-US" sz="4400" dirty="0" smtClean="0"/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4400" dirty="0" smtClean="0"/>
              <a:t>Alignment(Leading, trailing)</a:t>
            </a:r>
          </a:p>
          <a:p>
            <a:pPr>
              <a:spcBef>
                <a:spcPts val="0"/>
              </a:spcBef>
              <a:defRPr/>
            </a:pPr>
            <a:r>
              <a:rPr lang="en-US" sz="4400" dirty="0" smtClean="0"/>
              <a:t>Distribution(Fill Equally, Fill </a:t>
            </a:r>
            <a:r>
              <a:rPr lang="en-US" sz="4400" dirty="0" err="1" smtClean="0"/>
              <a:t>Propotionally</a:t>
            </a:r>
            <a:r>
              <a:rPr lang="is-IS" sz="4400" dirty="0" smtClean="0"/>
              <a:t>…</a:t>
            </a:r>
            <a:r>
              <a:rPr lang="en-US" sz="4400" dirty="0" smtClean="0"/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4400" dirty="0" smtClean="0"/>
              <a:t>Spacing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937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4400" dirty="0" smtClean="0"/>
              <a:t>Axis</a:t>
            </a:r>
          </a:p>
          <a:p>
            <a:pPr lvl="1">
              <a:spcBef>
                <a:spcPts val="0"/>
              </a:spcBef>
              <a:defRPr/>
            </a:pPr>
            <a:r>
              <a:rPr lang="en-US" sz="4000" dirty="0"/>
              <a:t> </a:t>
            </a:r>
            <a:r>
              <a:rPr lang="en-US" sz="4000" dirty="0" err="1" smtClean="0"/>
              <a:t>Chiều</a:t>
            </a:r>
            <a:r>
              <a:rPr lang="en-US" sz="4000" dirty="0" smtClean="0"/>
              <a:t> </a:t>
            </a:r>
            <a:r>
              <a:rPr lang="en-US" sz="4000" dirty="0" err="1" smtClean="0"/>
              <a:t>ngang</a:t>
            </a:r>
            <a:r>
              <a:rPr lang="en-US" sz="4000" dirty="0" smtClean="0"/>
              <a:t> </a:t>
            </a:r>
          </a:p>
          <a:p>
            <a:pPr lvl="1">
              <a:spcBef>
                <a:spcPts val="0"/>
              </a:spcBef>
              <a:defRPr/>
            </a:pPr>
            <a:r>
              <a:rPr lang="en-US" sz="4000" dirty="0"/>
              <a:t> </a:t>
            </a:r>
            <a:r>
              <a:rPr lang="en-US" sz="4000" dirty="0" err="1" smtClean="0"/>
              <a:t>Chiều</a:t>
            </a:r>
            <a:r>
              <a:rPr lang="en-US" sz="4000" dirty="0" smtClean="0"/>
              <a:t> </a:t>
            </a:r>
            <a:r>
              <a:rPr lang="en-US" sz="4000" dirty="0" err="1" smtClean="0"/>
              <a:t>dọc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0969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4400" dirty="0" smtClean="0"/>
              <a:t>Alignment</a:t>
            </a:r>
          </a:p>
          <a:p>
            <a:pPr lvl="1">
              <a:spcBef>
                <a:spcPts val="0"/>
              </a:spcBef>
              <a:defRPr/>
            </a:pPr>
            <a:r>
              <a:rPr lang="en-US" sz="4000" dirty="0" smtClean="0"/>
              <a:t>Vertical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Fill(</a:t>
            </a:r>
            <a:r>
              <a:rPr lang="en-US" sz="3600" dirty="0" err="1" smtClean="0"/>
              <a:t>dãn</a:t>
            </a:r>
            <a:r>
              <a:rPr lang="en-US" sz="3600" dirty="0" smtClean="0"/>
              <a:t> </a:t>
            </a:r>
            <a:r>
              <a:rPr lang="en-US" sz="3600" dirty="0" err="1" smtClean="0"/>
              <a:t>chiều</a:t>
            </a:r>
            <a:r>
              <a:rPr lang="en-US" sz="3600" dirty="0" smtClean="0"/>
              <a:t> </a:t>
            </a:r>
            <a:r>
              <a:rPr lang="en-US" sz="3600" dirty="0" err="1" smtClean="0"/>
              <a:t>dài</a:t>
            </a:r>
            <a:r>
              <a:rPr lang="en-US" sz="3600" dirty="0" smtClean="0"/>
              <a:t> </a:t>
            </a:r>
            <a:r>
              <a:rPr lang="en-US" sz="3600" dirty="0" err="1" smtClean="0"/>
              <a:t>bằng</a:t>
            </a:r>
            <a:r>
              <a:rPr lang="en-US" sz="3600" dirty="0" smtClean="0"/>
              <a:t> </a:t>
            </a:r>
            <a:r>
              <a:rPr lang="en-US" sz="3600" dirty="0" err="1" smtClean="0"/>
              <a:t>UIStackView</a:t>
            </a:r>
            <a:r>
              <a:rPr lang="en-US" sz="3600" dirty="0" smtClean="0"/>
              <a:t>)</a:t>
            </a:r>
            <a:endParaRPr lang="en-US" sz="3200" dirty="0"/>
          </a:p>
          <a:p>
            <a:pPr lvl="2">
              <a:spcBef>
                <a:spcPts val="0"/>
              </a:spcBef>
              <a:defRPr/>
            </a:pPr>
            <a:r>
              <a:rPr lang="en-US" sz="3200" dirty="0" smtClean="0"/>
              <a:t>Leading(</a:t>
            </a:r>
            <a:r>
              <a:rPr lang="en-US" sz="3200" dirty="0" err="1" smtClean="0"/>
              <a:t>căn</a:t>
            </a:r>
            <a:r>
              <a:rPr lang="en-US" sz="3200" dirty="0" smtClean="0"/>
              <a:t> </a:t>
            </a:r>
            <a:r>
              <a:rPr lang="en-US" sz="3200" dirty="0" err="1" smtClean="0"/>
              <a:t>trái</a:t>
            </a:r>
            <a:r>
              <a:rPr lang="en-US" sz="3200" dirty="0" smtClean="0"/>
              <a:t>)</a:t>
            </a:r>
          </a:p>
          <a:p>
            <a:pPr lvl="2">
              <a:spcBef>
                <a:spcPts val="0"/>
              </a:spcBef>
              <a:defRPr/>
            </a:pPr>
            <a:r>
              <a:rPr lang="en-US" sz="3200" dirty="0" smtClean="0"/>
              <a:t>Center(</a:t>
            </a:r>
            <a:r>
              <a:rPr lang="en-US" sz="3200" dirty="0" err="1" smtClean="0"/>
              <a:t>căn</a:t>
            </a:r>
            <a:r>
              <a:rPr lang="en-US" sz="3200" dirty="0" smtClean="0"/>
              <a:t> </a:t>
            </a:r>
            <a:r>
              <a:rPr lang="en-US" sz="3200" dirty="0" err="1" smtClean="0"/>
              <a:t>giữa</a:t>
            </a:r>
            <a:r>
              <a:rPr lang="en-US" sz="3200" dirty="0" smtClean="0"/>
              <a:t>)</a:t>
            </a:r>
          </a:p>
          <a:p>
            <a:pPr lvl="2">
              <a:spcBef>
                <a:spcPts val="0"/>
              </a:spcBef>
              <a:defRPr/>
            </a:pPr>
            <a:r>
              <a:rPr lang="en-US" sz="3200" dirty="0" smtClean="0"/>
              <a:t>Trailing(</a:t>
            </a:r>
            <a:r>
              <a:rPr lang="en-US" sz="3200" dirty="0" err="1" smtClean="0"/>
              <a:t>căn</a:t>
            </a:r>
            <a:r>
              <a:rPr lang="en-US" sz="3200" dirty="0" smtClean="0"/>
              <a:t> </a:t>
            </a:r>
            <a:r>
              <a:rPr lang="en-US" sz="3200" dirty="0" err="1" smtClean="0"/>
              <a:t>phải</a:t>
            </a:r>
            <a:r>
              <a:rPr lang="en-US" sz="32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13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defRPr/>
            </a:pPr>
            <a:r>
              <a:rPr lang="en-US" sz="4400" dirty="0" smtClean="0"/>
              <a:t>Alignment</a:t>
            </a:r>
          </a:p>
          <a:p>
            <a:pPr lvl="1">
              <a:spcBef>
                <a:spcPts val="0"/>
              </a:spcBef>
              <a:defRPr/>
            </a:pPr>
            <a:r>
              <a:rPr lang="en-US" sz="4000" dirty="0" smtClean="0"/>
              <a:t>Horizontal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Fill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Top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Center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Bottom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Fist Baseline(</a:t>
            </a:r>
            <a:r>
              <a:rPr lang="en-US" sz="3600" dirty="0" err="1" smtClean="0"/>
              <a:t>căn</a:t>
            </a:r>
            <a:r>
              <a:rPr lang="en-US" sz="3600" dirty="0" smtClean="0"/>
              <a:t> </a:t>
            </a:r>
            <a:r>
              <a:rPr lang="en-US" sz="3600" dirty="0" err="1" smtClean="0"/>
              <a:t>ngang</a:t>
            </a:r>
            <a:r>
              <a:rPr lang="en-US" sz="3600" dirty="0" smtClean="0"/>
              <a:t> </a:t>
            </a:r>
            <a:r>
              <a:rPr lang="en-US" sz="3600" dirty="0" err="1" smtClean="0"/>
              <a:t>theo</a:t>
            </a:r>
            <a:r>
              <a:rPr lang="en-US" sz="3600" dirty="0" smtClean="0"/>
              <a:t> </a:t>
            </a:r>
            <a:r>
              <a:rPr lang="en-US" sz="3600" dirty="0" err="1" smtClean="0"/>
              <a:t>cạnh</a:t>
            </a:r>
            <a:r>
              <a:rPr lang="en-US" sz="3600" dirty="0" smtClean="0"/>
              <a:t> </a:t>
            </a:r>
            <a:r>
              <a:rPr lang="en-US" sz="3600" dirty="0" err="1" smtClean="0"/>
              <a:t>trên</a:t>
            </a:r>
            <a:r>
              <a:rPr lang="en-US" sz="3600" dirty="0" smtClean="0"/>
              <a:t>)</a:t>
            </a:r>
          </a:p>
          <a:p>
            <a:pPr lvl="2">
              <a:spcBef>
                <a:spcPts val="0"/>
              </a:spcBef>
              <a:defRPr/>
            </a:pPr>
            <a:r>
              <a:rPr lang="en-US" sz="3600" dirty="0" smtClean="0"/>
              <a:t>Last Baseline(</a:t>
            </a:r>
            <a:r>
              <a:rPr lang="en-US" sz="3600" dirty="0" err="1" smtClean="0"/>
              <a:t>căn</a:t>
            </a:r>
            <a:r>
              <a:rPr lang="en-US" sz="3600" dirty="0" smtClean="0"/>
              <a:t> </a:t>
            </a:r>
            <a:r>
              <a:rPr lang="en-US" sz="3600" dirty="0" err="1" smtClean="0"/>
              <a:t>ngang</a:t>
            </a:r>
            <a:r>
              <a:rPr lang="en-US" sz="3600" dirty="0" smtClean="0"/>
              <a:t> </a:t>
            </a:r>
            <a:r>
              <a:rPr lang="en-US" sz="3600" dirty="0" err="1" smtClean="0"/>
              <a:t>theo</a:t>
            </a:r>
            <a:r>
              <a:rPr lang="en-US" sz="3600" dirty="0" smtClean="0"/>
              <a:t> </a:t>
            </a:r>
            <a:r>
              <a:rPr lang="en-US" sz="3600" dirty="0" err="1" smtClean="0"/>
              <a:t>cạnh</a:t>
            </a:r>
            <a:r>
              <a:rPr lang="en-US" sz="3600" dirty="0" smtClean="0"/>
              <a:t> </a:t>
            </a:r>
            <a:r>
              <a:rPr lang="en-US" sz="3600" dirty="0" err="1" smtClean="0"/>
              <a:t>dưới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30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UIStackView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3500" dirty="0" smtClean="0"/>
              <a:t>Distribution</a:t>
            </a:r>
          </a:p>
          <a:p>
            <a:pPr lvl="1">
              <a:spcBef>
                <a:spcPts val="0"/>
              </a:spcBef>
              <a:defRPr/>
            </a:pPr>
            <a:r>
              <a:rPr lang="en-US" sz="2200" dirty="0"/>
              <a:t>Fill(</a:t>
            </a:r>
            <a:r>
              <a:rPr lang="en-US" sz="2200" dirty="0" err="1"/>
              <a:t>có</a:t>
            </a:r>
            <a:r>
              <a:rPr lang="en-US" sz="2200" dirty="0"/>
              <a:t> 3 views </a:t>
            </a:r>
            <a:r>
              <a:rPr lang="en-US" sz="2200" dirty="0" err="1"/>
              <a:t>mà</a:t>
            </a:r>
            <a:r>
              <a:rPr lang="en-US" sz="2200" dirty="0"/>
              <a:t> 2 views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cố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thì</a:t>
            </a:r>
            <a:r>
              <a:rPr lang="en-US" sz="2200" dirty="0"/>
              <a:t> view con </a:t>
            </a:r>
            <a:r>
              <a:rPr lang="en-US" sz="2200" dirty="0" err="1"/>
              <a:t>lại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dãn</a:t>
            </a:r>
            <a:r>
              <a:rPr lang="en-US" sz="2200" dirty="0"/>
              <a:t>)</a:t>
            </a:r>
          </a:p>
          <a:p>
            <a:pPr lvl="1">
              <a:spcBef>
                <a:spcPts val="0"/>
              </a:spcBef>
              <a:defRPr/>
            </a:pPr>
            <a:r>
              <a:rPr lang="en-US" sz="2200" dirty="0"/>
              <a:t>Fill Equal(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căn</a:t>
            </a:r>
            <a:r>
              <a:rPr lang="en-US" sz="2200" dirty="0"/>
              <a:t> </a:t>
            </a:r>
            <a:r>
              <a:rPr lang="en-US" sz="2200" dirty="0" err="1"/>
              <a:t>chỉnh</a:t>
            </a:r>
            <a:r>
              <a:rPr lang="en-US" sz="2200" dirty="0"/>
              <a:t> </a:t>
            </a:r>
            <a:r>
              <a:rPr lang="en-US" sz="2200" dirty="0" err="1"/>
              <a:t>chiều</a:t>
            </a:r>
            <a:r>
              <a:rPr lang="en-US" sz="2200" dirty="0"/>
              <a:t> </a:t>
            </a:r>
            <a:r>
              <a:rPr lang="en-US" sz="2200" dirty="0" err="1"/>
              <a:t>dai</a:t>
            </a:r>
            <a:r>
              <a:rPr lang="en-US" sz="2200" dirty="0"/>
              <a:t> </a:t>
            </a:r>
            <a:r>
              <a:rPr lang="en-US" sz="2200" dirty="0" err="1"/>
              <a:t>hoặc</a:t>
            </a:r>
            <a:r>
              <a:rPr lang="en-US" sz="2200" dirty="0"/>
              <a:t> </a:t>
            </a:r>
            <a:r>
              <a:rPr lang="en-US" sz="2200" dirty="0" err="1"/>
              <a:t>rộng</a:t>
            </a:r>
            <a:r>
              <a:rPr lang="en-US" sz="2200" dirty="0"/>
              <a:t> </a:t>
            </a:r>
            <a:r>
              <a:rPr lang="en-US" sz="2200" dirty="0" err="1"/>
              <a:t>sao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)</a:t>
            </a:r>
          </a:p>
          <a:p>
            <a:pPr lvl="1">
              <a:spcBef>
                <a:spcPts val="0"/>
              </a:spcBef>
              <a:defRPr/>
            </a:pPr>
            <a:r>
              <a:rPr lang="en-US" sz="2200" dirty="0"/>
              <a:t>Fill Proportionally(</a:t>
            </a:r>
            <a:r>
              <a:rPr lang="en-US" sz="2200" dirty="0" err="1"/>
              <a:t>Nếu</a:t>
            </a:r>
            <a:r>
              <a:rPr lang="en-US" sz="2200" dirty="0"/>
              <a:t> 2 views 1view 50, 1view 100 </a:t>
            </a:r>
            <a:r>
              <a:rPr lang="en-US" sz="2200" dirty="0" err="1"/>
              <a:t>khi</a:t>
            </a:r>
            <a:r>
              <a:rPr lang="en-US" sz="2200" dirty="0"/>
              <a:t> </a:t>
            </a:r>
            <a:r>
              <a:rPr lang="en-US" sz="2200" dirty="0" err="1"/>
              <a:t>stackview</a:t>
            </a:r>
            <a:r>
              <a:rPr lang="en-US" sz="2200" dirty="0"/>
              <a:t> </a:t>
            </a:r>
            <a:r>
              <a:rPr lang="en-US" sz="2200" dirty="0" err="1"/>
              <a:t>tăng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r>
              <a:rPr lang="en-US" sz="2200" dirty="0"/>
              <a:t> </a:t>
            </a:r>
            <a:r>
              <a:rPr lang="en-US" sz="2200" dirty="0" err="1"/>
              <a:t>dài</a:t>
            </a:r>
            <a:r>
              <a:rPr lang="en-US" sz="2200" dirty="0"/>
              <a:t>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nó</a:t>
            </a:r>
            <a:r>
              <a:rPr lang="en-US" sz="2200" dirty="0"/>
              <a:t> </a:t>
            </a:r>
            <a:r>
              <a:rPr lang="en-US" sz="2200" dirty="0" err="1"/>
              <a:t>sẽ</a:t>
            </a:r>
            <a:r>
              <a:rPr lang="en-US" sz="2200" dirty="0"/>
              <a:t> </a:t>
            </a:r>
            <a:r>
              <a:rPr lang="en-US" sz="2200" dirty="0" err="1"/>
              <a:t>tăng</a:t>
            </a:r>
            <a:r>
              <a:rPr lang="en-US" sz="2200" dirty="0"/>
              <a:t> </a:t>
            </a:r>
            <a:r>
              <a:rPr lang="en-US" sz="2200" dirty="0" err="1"/>
              <a:t>theo</a:t>
            </a:r>
            <a:r>
              <a:rPr lang="en-US" sz="2200" dirty="0"/>
              <a:t> </a:t>
            </a:r>
            <a:r>
              <a:rPr lang="en-US" sz="2200" dirty="0" err="1"/>
              <a:t>tỉ</a:t>
            </a:r>
            <a:r>
              <a:rPr lang="en-US" sz="2200" dirty="0"/>
              <a:t> </a:t>
            </a:r>
            <a:r>
              <a:rPr lang="en-US" sz="2200" dirty="0" err="1"/>
              <a:t>lệ</a:t>
            </a:r>
            <a:r>
              <a:rPr lang="en-US" sz="2200" dirty="0"/>
              <a:t> 2 views)</a:t>
            </a:r>
          </a:p>
          <a:p>
            <a:pPr lvl="1">
              <a:spcBef>
                <a:spcPts val="0"/>
              </a:spcBef>
              <a:defRPr/>
            </a:pPr>
            <a:r>
              <a:rPr lang="en-US" sz="2200" dirty="0"/>
              <a:t>Equal Spacing (</a:t>
            </a:r>
            <a:r>
              <a:rPr lang="en-US" sz="2200" dirty="0" err="1"/>
              <a:t>dãn</a:t>
            </a:r>
            <a:r>
              <a:rPr lang="en-US" sz="2200" dirty="0"/>
              <a:t> </a:t>
            </a:r>
            <a:r>
              <a:rPr lang="en-US" sz="2200" dirty="0" err="1"/>
              <a:t>khoảng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view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)</a:t>
            </a:r>
          </a:p>
          <a:p>
            <a:pPr lvl="1">
              <a:spcBef>
                <a:spcPts val="0"/>
              </a:spcBef>
              <a:defRPr/>
            </a:pPr>
            <a:r>
              <a:rPr lang="en-US" sz="2200" dirty="0" err="1"/>
              <a:t>EqualCentering</a:t>
            </a:r>
            <a:r>
              <a:rPr lang="en-US" sz="2200" dirty="0"/>
              <a:t>(center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view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 smtClean="0"/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3500" dirty="0" smtClean="0"/>
              <a:t>Spacing (</a:t>
            </a:r>
            <a:r>
              <a:rPr lang="en-US" sz="3500" dirty="0" err="1" smtClean="0"/>
              <a:t>khoảng</a:t>
            </a:r>
            <a:r>
              <a:rPr lang="en-US" sz="3500" dirty="0" smtClean="0"/>
              <a:t> </a:t>
            </a:r>
            <a:r>
              <a:rPr lang="en-US" sz="3500" dirty="0" err="1" smtClean="0"/>
              <a:t>cách</a:t>
            </a:r>
            <a:r>
              <a:rPr lang="en-US" sz="3500" dirty="0" smtClean="0"/>
              <a:t> </a:t>
            </a:r>
            <a:r>
              <a:rPr lang="en-US" sz="3500" dirty="0" err="1" smtClean="0"/>
              <a:t>giữa</a:t>
            </a:r>
            <a:r>
              <a:rPr lang="en-US" sz="3500" dirty="0" smtClean="0"/>
              <a:t> </a:t>
            </a:r>
            <a:r>
              <a:rPr lang="en-US" sz="3500" dirty="0" err="1" smtClean="0"/>
              <a:t>các</a:t>
            </a:r>
            <a:r>
              <a:rPr lang="en-US" sz="3500" dirty="0" smtClean="0"/>
              <a:t> view)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416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3000" y="514350"/>
            <a:ext cx="6934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là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gì</a:t>
            </a:r>
            <a:r>
              <a:rPr lang="en-US" sz="4400" dirty="0" smtClean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trực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tiếp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bằng</a:t>
            </a:r>
            <a:r>
              <a:rPr lang="en-US" sz="4400" dirty="0" smtClean="0">
                <a:solidFill>
                  <a:schemeClr val="bg1"/>
                </a:solidFill>
              </a:rPr>
              <a:t> storyboard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bằng</a:t>
            </a:r>
            <a:r>
              <a:rPr lang="en-US" sz="4400" dirty="0" smtClean="0">
                <a:solidFill>
                  <a:schemeClr val="bg1"/>
                </a:solidFill>
              </a:rPr>
              <a:t>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Autolayout</a:t>
            </a:r>
            <a:r>
              <a:rPr lang="en-US" sz="4800" dirty="0" smtClean="0"/>
              <a:t> </a:t>
            </a:r>
            <a:r>
              <a:rPr lang="en-US" sz="4800" dirty="0" err="1" smtClean="0"/>
              <a:t>là</a:t>
            </a:r>
            <a:r>
              <a:rPr lang="en-US" sz="4800" dirty="0" smtClean="0"/>
              <a:t> </a:t>
            </a:r>
            <a:r>
              <a:rPr lang="en-US" sz="4800" dirty="0" err="1" smtClean="0"/>
              <a:t>gì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Auto Layout </a:t>
            </a:r>
            <a:r>
              <a:rPr lang="en-US" sz="4000" dirty="0" err="1"/>
              <a:t>là</a:t>
            </a:r>
            <a:r>
              <a:rPr lang="en-US" sz="4000" dirty="0"/>
              <a:t> </a:t>
            </a:r>
            <a:r>
              <a:rPr lang="en-US" sz="4000" dirty="0" err="1"/>
              <a:t>một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cho</a:t>
            </a:r>
            <a:r>
              <a:rPr lang="en-US" sz="4000" dirty="0"/>
              <a:t> </a:t>
            </a:r>
            <a:r>
              <a:rPr lang="en-US" sz="4000" dirty="0" err="1"/>
              <a:t>phép</a:t>
            </a:r>
            <a:r>
              <a:rPr lang="en-US" sz="4000" dirty="0"/>
              <a:t>  </a:t>
            </a:r>
            <a:r>
              <a:rPr lang="en-US" sz="4000" dirty="0" err="1"/>
              <a:t>chúng</a:t>
            </a:r>
            <a:r>
              <a:rPr lang="en-US" sz="4000" dirty="0"/>
              <a:t> ta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bố</a:t>
            </a:r>
            <a:r>
              <a:rPr lang="en-US" sz="4000" dirty="0"/>
              <a:t> </a:t>
            </a:r>
            <a:r>
              <a:rPr lang="en-US" sz="4000" dirty="0" err="1"/>
              <a:t>trí</a:t>
            </a:r>
            <a:r>
              <a:rPr lang="en-US" sz="4000" dirty="0"/>
              <a:t> </a:t>
            </a:r>
            <a:r>
              <a:rPr lang="en-US" sz="4000" dirty="0" err="1"/>
              <a:t>giao</a:t>
            </a:r>
            <a:r>
              <a:rPr lang="en-US" sz="4000" dirty="0"/>
              <a:t> </a:t>
            </a:r>
            <a:r>
              <a:rPr lang="en-US" sz="4000" dirty="0" err="1" smtClean="0"/>
              <a:t>diên</a:t>
            </a:r>
            <a:r>
              <a:rPr lang="en-US" sz="40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ràng</a:t>
            </a:r>
            <a:r>
              <a:rPr lang="en-US" sz="4000" dirty="0"/>
              <a:t> </a:t>
            </a:r>
            <a:r>
              <a:rPr lang="en-US" sz="4000" dirty="0" err="1"/>
              <a:t>buộc</a:t>
            </a:r>
            <a:r>
              <a:rPr lang="en-US" sz="4000" dirty="0"/>
              <a:t> </a:t>
            </a:r>
            <a:r>
              <a:rPr lang="en-US" sz="4000" dirty="0" err="1"/>
              <a:t>giữa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smtClean="0"/>
              <a:t>view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Không</a:t>
            </a:r>
            <a:r>
              <a:rPr lang="en-US" sz="4000" dirty="0" smtClean="0"/>
              <a:t> </a:t>
            </a:r>
            <a:r>
              <a:rPr lang="en-US" sz="4000" dirty="0" err="1"/>
              <a:t>cần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r>
              <a:rPr lang="en-US" sz="4000" dirty="0"/>
              <a:t> </a:t>
            </a:r>
            <a:r>
              <a:rPr lang="en-US" sz="4000" dirty="0" err="1"/>
              <a:t>toàn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frame </a:t>
            </a:r>
            <a:r>
              <a:rPr lang="en-US" sz="4000" dirty="0" err="1"/>
              <a:t>của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view.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3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Giao</a:t>
            </a:r>
            <a:r>
              <a:rPr lang="en-US" sz="4800" dirty="0" smtClean="0"/>
              <a:t> </a:t>
            </a:r>
            <a:r>
              <a:rPr lang="en-US" sz="4800" dirty="0" err="1" smtClean="0"/>
              <a:t>diện</a:t>
            </a:r>
            <a:r>
              <a:rPr lang="en-US" sz="4800" dirty="0" smtClean="0"/>
              <a:t> layout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71" y="895350"/>
            <a:ext cx="6977257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09750"/>
            <a:ext cx="1253466" cy="1748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19350"/>
            <a:ext cx="1353429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Khẩu</a:t>
            </a:r>
            <a:r>
              <a:rPr lang="en-US" sz="4800" dirty="0" smtClean="0"/>
              <a:t> </a:t>
            </a:r>
            <a:r>
              <a:rPr lang="en-US" sz="4800" dirty="0" err="1" smtClean="0"/>
              <a:t>Quyết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X</a:t>
            </a:r>
          </a:p>
          <a:p>
            <a:r>
              <a:rPr lang="en-US" sz="4400" dirty="0" smtClean="0"/>
              <a:t>Y</a:t>
            </a:r>
          </a:p>
          <a:p>
            <a:r>
              <a:rPr lang="en-US" sz="4400" dirty="0" smtClean="0"/>
              <a:t>Width</a:t>
            </a:r>
          </a:p>
          <a:p>
            <a:r>
              <a:rPr lang="en-US" sz="4400" dirty="0" smtClean="0"/>
              <a:t>Height </a:t>
            </a:r>
            <a:endParaRPr lang="en-US" sz="4400" dirty="0"/>
          </a:p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47750"/>
            <a:ext cx="4636333" cy="28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X, 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59768"/>
            <a:ext cx="2382610" cy="1507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419350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Leading, Trailing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Top, Bottom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Center(Horizontally, Vertically)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59769"/>
            <a:ext cx="1522456" cy="1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Width, Height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2819400" cy="1307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2800350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Width, Height: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ràng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buộc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cứng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nghĩa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mọi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màn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thì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luôn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trị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cố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định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Equal Widths, Heights: </a:t>
            </a:r>
            <a:r>
              <a:rPr lang="en-US" dirty="0" err="1" smtClean="0">
                <a:solidFill>
                  <a:schemeClr val="bg1"/>
                </a:solidFill>
              </a:rPr>
              <a:t>Khi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2 views </a:t>
            </a:r>
            <a:r>
              <a:rPr lang="en-US" dirty="0" err="1" smtClean="0">
                <a:solidFill>
                  <a:schemeClr val="bg1"/>
                </a:solidFill>
              </a:rPr>
              <a:t>thì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dụng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nếu</a:t>
            </a:r>
            <a:r>
              <a:rPr lang="en-US" dirty="0" smtClean="0">
                <a:solidFill>
                  <a:schemeClr val="bg1"/>
                </a:solidFill>
              </a:rPr>
              <a:t> view1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trị</a:t>
            </a:r>
            <a:r>
              <a:rPr lang="en-US" dirty="0" smtClean="0">
                <a:solidFill>
                  <a:schemeClr val="bg1"/>
                </a:solidFill>
              </a:rPr>
              <a:t> 50 =&gt; view2 </a:t>
            </a:r>
            <a:r>
              <a:rPr lang="en-US" dirty="0" err="1" smtClean="0">
                <a:solidFill>
                  <a:schemeClr val="bg1"/>
                </a:solidFill>
              </a:rPr>
              <a:t>cũng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trị</a:t>
            </a:r>
            <a:r>
              <a:rPr lang="en-US" dirty="0" smtClean="0">
                <a:solidFill>
                  <a:schemeClr val="bg1"/>
                </a:solidFill>
              </a:rPr>
              <a:t> 50)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Aspect Ratio: </a:t>
            </a:r>
            <a:r>
              <a:rPr lang="en-US" dirty="0" err="1" smtClean="0">
                <a:solidFill>
                  <a:schemeClr val="bg1"/>
                </a:solidFill>
              </a:rPr>
              <a:t>Ràng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buộc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tỷ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lệ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giữa</a:t>
            </a:r>
            <a:r>
              <a:rPr lang="en-US" dirty="0" smtClean="0">
                <a:solidFill>
                  <a:schemeClr val="bg1"/>
                </a:solidFill>
              </a:rPr>
              <a:t> 2 views (view1:view2 = 1:2 =&gt; view1 = 50 </a:t>
            </a:r>
            <a:r>
              <a:rPr lang="en-US" dirty="0" err="1" smtClean="0">
                <a:solidFill>
                  <a:schemeClr val="bg1"/>
                </a:solidFill>
              </a:rPr>
              <a:t>thì</a:t>
            </a:r>
            <a:r>
              <a:rPr lang="en-US" dirty="0" smtClean="0">
                <a:solidFill>
                  <a:schemeClr val="bg1"/>
                </a:solidFill>
              </a:rPr>
              <a:t> view2 = 100)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Chỉnh</a:t>
            </a:r>
            <a:r>
              <a:rPr lang="en-US" sz="4800" dirty="0" smtClean="0"/>
              <a:t> </a:t>
            </a:r>
            <a:r>
              <a:rPr lang="en-US" sz="4800" dirty="0" err="1" smtClean="0"/>
              <a:t>các</a:t>
            </a:r>
            <a:r>
              <a:rPr lang="en-US" sz="4800" dirty="0" smtClean="0"/>
              <a:t> </a:t>
            </a:r>
            <a:r>
              <a:rPr lang="en-US" sz="4800" dirty="0" err="1" smtClean="0"/>
              <a:t>thuộc</a:t>
            </a:r>
            <a:r>
              <a:rPr lang="en-US" sz="4800" dirty="0" smtClean="0"/>
              <a:t> </a:t>
            </a:r>
            <a:r>
              <a:rPr lang="en-US" sz="4800" dirty="0" err="1" smtClean="0"/>
              <a:t>tính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73474"/>
            <a:ext cx="3877884" cy="231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23153"/>
            <a:ext cx="2260600" cy="198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4900" y="3428436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Chọn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một</a:t>
            </a:r>
            <a:r>
              <a:rPr lang="en-US" sz="2400" dirty="0" smtClean="0">
                <a:solidFill>
                  <a:schemeClr val="bg1"/>
                </a:solidFill>
              </a:rPr>
              <a:t> constraint </a:t>
            </a:r>
            <a:r>
              <a:rPr lang="en-US" sz="2400" dirty="0" err="1" smtClean="0">
                <a:solidFill>
                  <a:schemeClr val="bg1"/>
                </a:solidFill>
              </a:rPr>
              <a:t>bất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được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bảng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bên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phải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9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Relation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Less Than or 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Greater Than or </a:t>
            </a:r>
            <a:r>
              <a:rPr lang="en-US" dirty="0" smtClean="0"/>
              <a:t>Equal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Constant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Priority(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Multiplier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Identifier</a:t>
            </a:r>
          </a:p>
        </p:txBody>
      </p:sp>
    </p:spTree>
    <p:extLst>
      <p:ext uri="{BB962C8B-B14F-4D97-AF65-F5344CB8AC3E}">
        <p14:creationId xmlns:p14="http://schemas.microsoft.com/office/powerpoint/2010/main" val="536888153"/>
      </p:ext>
    </p:extLst>
  </p:cSld>
  <p:clrMapOvr>
    <a:masterClrMapping/>
  </p:clrMapOvr>
</p:sld>
</file>

<file path=ppt/theme/theme1.xml><?xml version="1.0" encoding="utf-8"?>
<a:theme xmlns:a="http://schemas.openxmlformats.org/drawingml/2006/main" name="TechMaster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TechMasterBlack.potx</Template>
  <TotalTime>18679</TotalTime>
  <Words>574</Words>
  <Application>Microsoft Macintosh PowerPoint</Application>
  <PresentationFormat>On-screen Show (16:9)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Corbel</vt:lpstr>
      <vt:lpstr>Menlo-Regular</vt:lpstr>
      <vt:lpstr>Segoe UI</vt:lpstr>
      <vt:lpstr>Arial</vt:lpstr>
      <vt:lpstr>TechMasterBlack</vt:lpstr>
      <vt:lpstr>PowerPoint Presentation</vt:lpstr>
      <vt:lpstr>PowerPoint Presentation</vt:lpstr>
      <vt:lpstr>Autolayout là gì?</vt:lpstr>
      <vt:lpstr>Giao diện layout</vt:lpstr>
      <vt:lpstr>Khẩu Quyết</vt:lpstr>
      <vt:lpstr>Ràng buộc theo X, Y</vt:lpstr>
      <vt:lpstr>Ràng buộc theo Width, Height</vt:lpstr>
      <vt:lpstr>Chỉnh các thuộc tính</vt:lpstr>
      <vt:lpstr>Chỉnh các thuộc tính</vt:lpstr>
      <vt:lpstr>Layout bằng code</vt:lpstr>
      <vt:lpstr>Layout bằng code</vt:lpstr>
      <vt:lpstr>UIStackView</vt:lpstr>
      <vt:lpstr>UIStackView</vt:lpstr>
      <vt:lpstr>UIStackView</vt:lpstr>
      <vt:lpstr>UIStackView</vt:lpstr>
      <vt:lpstr>UIStackView</vt:lpstr>
      <vt:lpstr>UIStackView</vt:lpstr>
      <vt:lpstr>UIStackView</vt:lpstr>
    </vt:vector>
  </TitlesOfParts>
  <Company>Microsoft Corporation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02:</dc:title>
  <dc:creator>Cuong</dc:creator>
  <cp:lastModifiedBy>Microsoft Office User</cp:lastModifiedBy>
  <cp:revision>3697</cp:revision>
  <dcterms:created xsi:type="dcterms:W3CDTF">2010-08-13T13:59:12Z</dcterms:created>
  <dcterms:modified xsi:type="dcterms:W3CDTF">2016-09-12T02:50:36Z</dcterms:modified>
</cp:coreProperties>
</file>